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9400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Artificial Intelligence in Marketing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23588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will explore the transformative impact of artificial intelligence on modern marketing strategies.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32209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5329714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5303639"/>
            <a:ext cx="262913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Jayesh Sharmila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25623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Takeaways and Next Steps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998119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offers unprecedented opportunities to transform marketing strategies and enhance customer experiences. Embrace AI-powered tools and strategies to stay ahead in the competitive landscape. Explore potential AI applications within your specific industry and develop a roadmap for AI adoption.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1100935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Revolutionizes the Customer Experience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332303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Experiences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tailors content, offers, and interactions to individual preferences, creating a seamless and engaging experience.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67733"/>
            <a:ext cx="364462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Enhanced Customer Service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35744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Conversational AI chatbots provide instant support, answer questions, and resolve issues efficiently.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6657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Personalization at Scale with AI-Powered Marketing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186113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29212" y="31861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Targeted Content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029212" y="3677126"/>
            <a:ext cx="290583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analyzes user data to deliver relevant content, boosting engagement and conversion rates.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186113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60643" y="31861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Dynamic Pricing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860643" y="3677126"/>
            <a:ext cx="290583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adjusts pricing based on factors like demand and customer behavior, optimizing revenue.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781794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29212" y="5781794"/>
            <a:ext cx="351889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Product Recommendations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029212" y="6272808"/>
            <a:ext cx="673715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recommends products based on past purchases and browsing history, driving sales.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9983" y="970836"/>
            <a:ext cx="12358926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Predictive Analytics: Anticipating Customer Needs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5851" y="2090142"/>
            <a:ext cx="2143363" cy="16839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4072" y="2915126"/>
            <a:ext cx="126683" cy="468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5373410" y="2511742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Customer Churn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373410" y="2977634"/>
            <a:ext cx="8149352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Predicts which customers are at risk of leaving and allows proactive intervention.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197673" y="3787973"/>
            <a:ext cx="8554283" cy="15240"/>
          </a:xfrm>
          <a:prstGeom prst="roundRect">
            <a:avLst>
              <a:gd name="adj" fmla="val 2306154"/>
            </a:avLst>
          </a:prstGeom>
          <a:solidFill>
            <a:srgbClr val="16FFB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169" y="3832503"/>
            <a:ext cx="4286726" cy="168390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5974" y="4440079"/>
            <a:ext cx="162878" cy="468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6445091" y="4066699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Demand Forecasting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6445091" y="4532590"/>
            <a:ext cx="7131129" cy="749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Accurately predicts product demand, optimizing inventory and reducing waste.</a:t>
            </a:r>
            <a:endParaRPr lang="en-US" sz="1800" dirty="0"/>
          </a:p>
        </p:txBody>
      </p:sp>
      <p:sp>
        <p:nvSpPr>
          <p:cNvPr id="12" name="Shape 8"/>
          <p:cNvSpPr/>
          <p:nvPr/>
        </p:nvSpPr>
        <p:spPr>
          <a:xfrm>
            <a:off x="6269355" y="5530334"/>
            <a:ext cx="7482602" cy="15240"/>
          </a:xfrm>
          <a:prstGeom prst="roundRect">
            <a:avLst>
              <a:gd name="adj" fmla="val 2306154"/>
            </a:avLst>
          </a:prstGeom>
          <a:solidFill>
            <a:srgbClr val="29DDD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68" y="5574863"/>
            <a:ext cx="6430208" cy="168390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1688" y="6182439"/>
            <a:ext cx="171450" cy="468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0"/>
          <p:cNvSpPr/>
          <p:nvPr/>
        </p:nvSpPr>
        <p:spPr>
          <a:xfrm>
            <a:off x="7516773" y="5809059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Marketing ROI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7516773" y="6274951"/>
            <a:ext cx="6059448" cy="749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Measures the effectiveness of marketing campaigns and identifies areas for improvement.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39497"/>
            <a:ext cx="1232963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Intelligent Content Generation and Optimization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1919049"/>
            <a:ext cx="2150269" cy="1774746"/>
          </a:xfrm>
          <a:prstGeom prst="roundRect">
            <a:avLst>
              <a:gd name="adj" fmla="val 20867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2559487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261122" y="216586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Content Creation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261122" y="2656880"/>
            <a:ext cx="1025842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generates compelling and relevant content, including articles, social media posts, and email campaigns.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654" y="3678555"/>
            <a:ext cx="10505361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</p:sp>
      <p:sp>
        <p:nvSpPr>
          <p:cNvPr id="8" name="Shape 6"/>
          <p:cNvSpPr/>
          <p:nvPr/>
        </p:nvSpPr>
        <p:spPr>
          <a:xfrm>
            <a:off x="864037" y="3817144"/>
            <a:ext cx="4300657" cy="1774746"/>
          </a:xfrm>
          <a:prstGeom prst="roundRect">
            <a:avLst>
              <a:gd name="adj" fmla="val 20867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41333" y="4457581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411510" y="4063960"/>
            <a:ext cx="2759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Content Optimization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411510" y="4554974"/>
            <a:ext cx="810803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analyzes content performance and suggests improvements for SEO, readability, and engagement.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576649"/>
            <a:ext cx="8354973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</p:sp>
      <p:sp>
        <p:nvSpPr>
          <p:cNvPr id="13" name="Shape 11"/>
          <p:cNvSpPr/>
          <p:nvPr/>
        </p:nvSpPr>
        <p:spPr>
          <a:xfrm>
            <a:off x="864037" y="5715238"/>
            <a:ext cx="6451163" cy="1774746"/>
          </a:xfrm>
          <a:prstGeom prst="roundRect">
            <a:avLst>
              <a:gd name="adj" fmla="val 20867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41333" y="6355675"/>
            <a:ext cx="18073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562017" y="5962055"/>
            <a:ext cx="313301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Multi-Language Support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62017" y="6453068"/>
            <a:ext cx="59575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translates content into multiple languages, expanding reach and audience.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669" y="707231"/>
            <a:ext cx="7586663" cy="1236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AI-Driven Audience Segmentation and Targeting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69" y="2276951"/>
            <a:ext cx="556141" cy="5561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8669" y="3055501"/>
            <a:ext cx="327386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Demographic Segmentation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78669" y="3497937"/>
            <a:ext cx="3626525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groups customers based on age, location, income, and other demographic factors.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807" y="2276951"/>
            <a:ext cx="556141" cy="5561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8807" y="3055501"/>
            <a:ext cx="2941439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Behavioral Segmentation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738807" y="3497937"/>
            <a:ext cx="3626525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segments customers based on their online behavior, purchase history, and browsing patterns.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69" y="5233273"/>
            <a:ext cx="556141" cy="5561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8669" y="6011823"/>
            <a:ext cx="343507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Psychographic Segmentation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78669" y="6454259"/>
            <a:ext cx="3626525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categorizes customers based on their values, beliefs, lifestyles, and interests.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688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277" y="3013472"/>
            <a:ext cx="1046857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Automation and Efficiency in Marketing Workflows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91277" y="5771555"/>
            <a:ext cx="13247846" cy="22860"/>
          </a:xfrm>
          <a:prstGeom prst="roundRect">
            <a:avLst>
              <a:gd name="adj" fmla="val 12960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3942398" y="5080278"/>
            <a:ext cx="22860" cy="691277"/>
          </a:xfrm>
          <a:prstGeom prst="roundRect">
            <a:avLst>
              <a:gd name="adj" fmla="val 1296000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3731657" y="5549384"/>
            <a:ext cx="444341" cy="444341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96797" y="5639872"/>
            <a:ext cx="11394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2856547" y="3858220"/>
            <a:ext cx="2194560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Email Marketing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88683" y="4250888"/>
            <a:ext cx="613040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automates email campaigns, personalizes content, and optimizes timing for maximum impact.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303651" y="5771555"/>
            <a:ext cx="22860" cy="691277"/>
          </a:xfrm>
          <a:prstGeom prst="roundRect">
            <a:avLst>
              <a:gd name="adj" fmla="val 1296000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7092910" y="5549384"/>
            <a:ext cx="444341" cy="444341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41857" y="5639872"/>
            <a:ext cx="146447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6102548" y="6660237"/>
            <a:ext cx="2425184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Social Media Marketing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4249936" y="7052905"/>
            <a:ext cx="613040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schedules posts, monitors engagement, and analyzes performance for social media campaigns.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0665023" y="5080278"/>
            <a:ext cx="22860" cy="691277"/>
          </a:xfrm>
          <a:prstGeom prst="roundRect">
            <a:avLst>
              <a:gd name="adj" fmla="val 1296000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54283" y="5549384"/>
            <a:ext cx="444341" cy="444341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99301" y="5639872"/>
            <a:ext cx="154186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9579173" y="3858220"/>
            <a:ext cx="2194560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 Bidding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611308" y="4250888"/>
            <a:ext cx="613040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optimizes ad bidding strategies across platforms, maximizing ROI and reducing wasted spend.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524" y="713780"/>
            <a:ext cx="7610951" cy="1216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Conversational AI: Intelligent Customer Interaction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4" y="2259092"/>
            <a:ext cx="1095137" cy="17522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0155" y="2478048"/>
            <a:ext cx="2433637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Customer Support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2190155" y="2913578"/>
            <a:ext cx="618732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Chatbots offer instant assistance, resolving queries and providing information 24/7.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24" y="4011335"/>
            <a:ext cx="1095137" cy="17522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0155" y="4230291"/>
            <a:ext cx="2433637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Lead Generation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2190155" y="4665821"/>
            <a:ext cx="618732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chatbots qualify leads, gather information, and schedule appointments, streamlining the sales process.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24" y="5763578"/>
            <a:ext cx="1095137" cy="17522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0155" y="5982533"/>
            <a:ext cx="369081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Recommendations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2190155" y="6418064"/>
            <a:ext cx="618732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Chatbots provide tailored product recommendations based on customer preferences and needs.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378" y="576977"/>
            <a:ext cx="7675245" cy="1165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Future of AI in Marketing: Emerging Trends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734378" y="2162175"/>
            <a:ext cx="3680222" cy="692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5450" dirty="0"/>
          </a:p>
        </p:txBody>
      </p:sp>
      <p:sp>
        <p:nvSpPr>
          <p:cNvPr id="5" name="Text 2"/>
          <p:cNvSpPr/>
          <p:nvPr/>
        </p:nvSpPr>
        <p:spPr>
          <a:xfrm>
            <a:off x="1340287" y="3116699"/>
            <a:ext cx="2468404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Hyper-Personalization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34378" y="3533894"/>
            <a:ext cx="3680222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will create even more personalized experiences, tailored to individual needs and preferences.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29282" y="2162175"/>
            <a:ext cx="3680341" cy="692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5450" dirty="0"/>
          </a:p>
        </p:txBody>
      </p:sp>
      <p:sp>
        <p:nvSpPr>
          <p:cNvPr id="8" name="Text 5"/>
          <p:cNvSpPr/>
          <p:nvPr/>
        </p:nvSpPr>
        <p:spPr>
          <a:xfrm>
            <a:off x="5403771" y="3116699"/>
            <a:ext cx="2331363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Predictive Marketing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4729282" y="3533894"/>
            <a:ext cx="3680341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will anticipate customer needs and desires, proactively offering solutions and recommendations.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34378" y="5275064"/>
            <a:ext cx="3680222" cy="692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5450" dirty="0"/>
          </a:p>
        </p:txBody>
      </p:sp>
      <p:sp>
        <p:nvSpPr>
          <p:cNvPr id="11" name="Text 8"/>
          <p:cNvSpPr/>
          <p:nvPr/>
        </p:nvSpPr>
        <p:spPr>
          <a:xfrm>
            <a:off x="1408748" y="6229588"/>
            <a:ext cx="2331363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Ethical AI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734378" y="6646783"/>
            <a:ext cx="3680222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will be developed and deployed responsibly, ensuring data privacy, transparency, and fairness.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2025-01-19T11:40:50Z</dcterms:created>
  <dcterms:modified xsi:type="dcterms:W3CDTF">2025-01-19T11:40:50Z</dcterms:modified>
</cp:coreProperties>
</file>